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8" r:id="rId3"/>
    <p:sldId id="269" r:id="rId4"/>
    <p:sldId id="266" r:id="rId5"/>
    <p:sldId id="268" r:id="rId6"/>
    <p:sldId id="259" r:id="rId7"/>
    <p:sldId id="265" r:id="rId8"/>
    <p:sldId id="260" r:id="rId9"/>
    <p:sldId id="261" r:id="rId10"/>
    <p:sldId id="262" r:id="rId11"/>
    <p:sldId id="263"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4"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9FAFA"/>
    <a:srgbClr val="E7E8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74" autoAdjust="0"/>
    <p:restoredTop sz="94434" autoAdjust="0"/>
  </p:normalViewPr>
  <p:slideViewPr>
    <p:cSldViewPr snapToGrid="0">
      <p:cViewPr varScale="1">
        <p:scale>
          <a:sx n="70" d="100"/>
          <a:sy n="70" d="100"/>
        </p:scale>
        <p:origin x="738"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8-09T00:07:43.791" idx="2">
    <p:pos x="10" y="10"/>
    <p:text>People want a peek into the life of a contender, a legend... a champion.</p:text>
    <p:extLst>
      <p:ext uri="{C676402C-5697-4E1C-873F-D02D1690AC5C}">
        <p15:threadingInfo xmlns:p15="http://schemas.microsoft.com/office/powerpoint/2012/main" timeZoneBias="-300"/>
      </p:ext>
    </p:extLst>
  </p:cm>
  <p:cm authorId="1" dt="2021-08-09T00:07:55.638" idx="3">
    <p:pos x="106" y="106"/>
    <p:text>They want to see what he's got on when he's chopping vegetables and making his meals, the mixing of supplements into drinks, the stretches, the warm ups... and then once he's begun to sweat, and it's time to push, push PUSH!</p:text>
    <p:extLst>
      <p:ext uri="{C676402C-5697-4E1C-873F-D02D1690AC5C}">
        <p15:threadingInfo xmlns:p15="http://schemas.microsoft.com/office/powerpoint/2012/main" timeZoneBias="-300"/>
      </p:ext>
    </p:extLst>
  </p:cm>
  <p:cm authorId="1" dt="2021-08-09T00:12:44.517" idx="4">
    <p:pos x="202" y="202"/>
    <p:text>His workout images have to inspire awe. Also, let's not forget leg day.</p:text>
    <p:extLst>
      <p:ext uri="{C676402C-5697-4E1C-873F-D02D1690AC5C}">
        <p15:threadingInfo xmlns:p15="http://schemas.microsoft.com/office/powerpoint/2012/main" timeZoneBias="-300"/>
      </p:ext>
    </p:extLst>
  </p:cm>
</p:cmLst>
</file>

<file path=ppt/media/image1.jpeg>
</file>

<file path=ppt/media/image2.png>
</file>

<file path=ppt/media/image3.png>
</file>

<file path=ppt/media/image4.png>
</file>

<file path=ppt/media/image5.png>
</file>

<file path=ppt/media/image6.png>
</file>

<file path=ppt/media/image7.gif>
</file>

<file path=ppt/media/image8.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2340298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962419-1093-4B03-A3B8-75FD71DFD670}" type="datetimeFigureOut">
              <a:rPr lang="en-US" smtClean="0"/>
              <a:t>8/8/2021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8532406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27402809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17104754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17701316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1628334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12625429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13079408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3178685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3269706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962419-1093-4B03-A3B8-75FD71DFD670}" type="datetimeFigureOut">
              <a:rPr lang="en-US" smtClean="0"/>
              <a:t>8/8/2021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17122266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9962419-1093-4B03-A3B8-75FD71DFD670}" type="datetimeFigureOut">
              <a:rPr lang="en-US" smtClean="0"/>
              <a:t>8/8/2021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2878294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9962419-1093-4B03-A3B8-75FD71DFD670}" type="datetimeFigureOut">
              <a:rPr lang="en-US" smtClean="0"/>
              <a:t>8/8/2021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3741845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9962419-1093-4B03-A3B8-75FD71DFD670}" type="datetimeFigureOut">
              <a:rPr lang="en-US" smtClean="0"/>
              <a:t>8/8/2021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15654290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962419-1093-4B03-A3B8-75FD71DFD670}" type="datetimeFigureOut">
              <a:rPr lang="en-US" smtClean="0"/>
              <a:t>8/8/2021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2123243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962419-1093-4B03-A3B8-75FD71DFD670}" type="datetimeFigureOut">
              <a:rPr lang="en-US" smtClean="0"/>
              <a:t>8/8/2021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1081986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962419-1093-4B03-A3B8-75FD71DFD670}" type="datetimeFigureOut">
              <a:rPr lang="en-US" smtClean="0"/>
              <a:t>8/8/2021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50A212-DF5A-4796-9884-5502A023D171}" type="slidenum">
              <a:rPr lang="en-US" smtClean="0"/>
              <a:t>‹#›</a:t>
            </a:fld>
            <a:endParaRPr lang="en-US"/>
          </a:p>
        </p:txBody>
      </p:sp>
    </p:spTree>
    <p:extLst>
      <p:ext uri="{BB962C8B-B14F-4D97-AF65-F5344CB8AC3E}">
        <p14:creationId xmlns:p14="http://schemas.microsoft.com/office/powerpoint/2010/main" val="3115636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9962419-1093-4B03-A3B8-75FD71DFD670}" type="datetimeFigureOut">
              <a:rPr lang="en-US" smtClean="0"/>
              <a:t>8/8/2021</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550A212-DF5A-4796-9884-5502A023D171}" type="slidenum">
              <a:rPr lang="en-US" smtClean="0"/>
              <a:t>‹#›</a:t>
            </a:fld>
            <a:endParaRPr lang="en-US"/>
          </a:p>
        </p:txBody>
      </p:sp>
    </p:spTree>
    <p:extLst>
      <p:ext uri="{BB962C8B-B14F-4D97-AF65-F5344CB8AC3E}">
        <p14:creationId xmlns:p14="http://schemas.microsoft.com/office/powerpoint/2010/main" val="227350457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15377" y="4042897"/>
            <a:ext cx="6779395" cy="1388534"/>
          </a:xfrm>
        </p:spPr>
        <p:txBody>
          <a:bodyPr>
            <a:normAutofit/>
          </a:bodyPr>
          <a:lstStyle/>
          <a:p>
            <a:r>
              <a:rPr lang="en-US" sz="2000" b="1" dirty="0" smtClean="0">
                <a:latin typeface="Helvetica" panose="020B0604020202020204" pitchFamily="2" charset="0"/>
              </a:rPr>
              <a:t>Ron Williams</a:t>
            </a:r>
          </a:p>
          <a:p>
            <a:r>
              <a:rPr lang="en-US" sz="2000" b="1" dirty="0" smtClean="0">
                <a:latin typeface="Helvetica" panose="020B0604020202020204" pitchFamily="2" charset="0"/>
              </a:rPr>
              <a:t>Website Revamp And Digital Umbrella Creation</a:t>
            </a:r>
            <a:endParaRPr lang="en-US" sz="2000" b="1" dirty="0">
              <a:latin typeface="Helvetica" panose="020B0604020202020204" pitchFamily="2"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70293" y="1874032"/>
            <a:ext cx="3780927" cy="2373582"/>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56217" y="6005015"/>
            <a:ext cx="1438555" cy="593037"/>
          </a:xfrm>
          <a:prstGeom prst="rect">
            <a:avLst/>
          </a:prstGeom>
        </p:spPr>
      </p:pic>
      <p:sp>
        <p:nvSpPr>
          <p:cNvPr id="6" name="TextBox 5"/>
          <p:cNvSpPr txBox="1"/>
          <p:nvPr/>
        </p:nvSpPr>
        <p:spPr>
          <a:xfrm>
            <a:off x="8322649" y="6116867"/>
            <a:ext cx="1714285" cy="369332"/>
          </a:xfrm>
          <a:prstGeom prst="rect">
            <a:avLst/>
          </a:prstGeom>
          <a:noFill/>
        </p:spPr>
        <p:txBody>
          <a:bodyPr wrap="square" rtlCol="0">
            <a:spAutoFit/>
          </a:bodyPr>
          <a:lstStyle/>
          <a:p>
            <a:r>
              <a:rPr lang="en-US" b="1" dirty="0" smtClean="0"/>
              <a:t>Created By:</a:t>
            </a:r>
            <a:endParaRPr lang="en-US" b="1" dirty="0"/>
          </a:p>
        </p:txBody>
      </p:sp>
    </p:spTree>
    <p:extLst>
      <p:ext uri="{BB962C8B-B14F-4D97-AF65-F5344CB8AC3E}">
        <p14:creationId xmlns:p14="http://schemas.microsoft.com/office/powerpoint/2010/main" val="28900197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44134" y="0"/>
            <a:ext cx="1347866" cy="846161"/>
          </a:xfrm>
          <a:prstGeom prst="rect">
            <a:avLst/>
          </a:prstGeom>
        </p:spPr>
      </p:pic>
      <p:sp>
        <p:nvSpPr>
          <p:cNvPr id="7" name="Title 6"/>
          <p:cNvSpPr>
            <a:spLocks noGrp="1"/>
          </p:cNvSpPr>
          <p:nvPr>
            <p:ph type="ctrTitle"/>
          </p:nvPr>
        </p:nvSpPr>
        <p:spPr>
          <a:xfrm>
            <a:off x="4674298" y="655093"/>
            <a:ext cx="4041769" cy="641444"/>
          </a:xfrm>
        </p:spPr>
        <p:txBody>
          <a:bodyPr>
            <a:normAutofit/>
          </a:bodyPr>
          <a:lstStyle/>
          <a:p>
            <a:pPr algn="l"/>
            <a:r>
              <a:rPr lang="en-US" sz="3600" b="1" dirty="0" smtClean="0"/>
              <a:t>Wireframes</a:t>
            </a:r>
            <a:endParaRPr lang="en-US" sz="3600" b="1"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2344" y="1296536"/>
            <a:ext cx="7621576" cy="4299045"/>
          </a:xfrm>
          <a:prstGeom prst="rect">
            <a:avLst/>
          </a:prstGeom>
        </p:spPr>
      </p:pic>
    </p:spTree>
    <p:extLst>
      <p:ext uri="{BB962C8B-B14F-4D97-AF65-F5344CB8AC3E}">
        <p14:creationId xmlns:p14="http://schemas.microsoft.com/office/powerpoint/2010/main" val="1477767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44134" y="0"/>
            <a:ext cx="1347866" cy="846161"/>
          </a:xfrm>
          <a:prstGeom prst="rect">
            <a:avLst/>
          </a:prstGeom>
        </p:spPr>
      </p:pic>
      <p:sp>
        <p:nvSpPr>
          <p:cNvPr id="7" name="Title 6"/>
          <p:cNvSpPr>
            <a:spLocks noGrp="1"/>
          </p:cNvSpPr>
          <p:nvPr>
            <p:ph type="ctrTitle"/>
          </p:nvPr>
        </p:nvSpPr>
        <p:spPr>
          <a:xfrm>
            <a:off x="4529024" y="689212"/>
            <a:ext cx="6593901" cy="655092"/>
          </a:xfrm>
        </p:spPr>
        <p:txBody>
          <a:bodyPr>
            <a:normAutofit/>
          </a:bodyPr>
          <a:lstStyle/>
          <a:p>
            <a:pPr algn="l"/>
            <a:r>
              <a:rPr lang="en-US" sz="3200" b="1" dirty="0"/>
              <a:t>Mobile-Optimized Wireframes</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5684" y="1508077"/>
            <a:ext cx="7246544" cy="4087504"/>
          </a:xfrm>
          <a:prstGeom prst="rect">
            <a:avLst/>
          </a:prstGeom>
        </p:spPr>
      </p:pic>
    </p:spTree>
    <p:extLst>
      <p:ext uri="{BB962C8B-B14F-4D97-AF65-F5344CB8AC3E}">
        <p14:creationId xmlns:p14="http://schemas.microsoft.com/office/powerpoint/2010/main" val="3754803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44134" y="0"/>
            <a:ext cx="1347866" cy="846161"/>
          </a:xfrm>
          <a:prstGeom prst="rect">
            <a:avLst/>
          </a:prstGeom>
        </p:spPr>
      </p:pic>
      <p:sp>
        <p:nvSpPr>
          <p:cNvPr id="7" name="Title 6"/>
          <p:cNvSpPr>
            <a:spLocks noGrp="1"/>
          </p:cNvSpPr>
          <p:nvPr>
            <p:ph type="ctrTitle"/>
          </p:nvPr>
        </p:nvSpPr>
        <p:spPr>
          <a:xfrm>
            <a:off x="4515376" y="846162"/>
            <a:ext cx="4806045" cy="900751"/>
          </a:xfrm>
        </p:spPr>
        <p:txBody>
          <a:bodyPr>
            <a:normAutofit fontScale="90000"/>
          </a:bodyPr>
          <a:lstStyle/>
          <a:p>
            <a:pPr algn="l"/>
            <a:r>
              <a:rPr lang="en-US" b="1" dirty="0" smtClean="0"/>
              <a:t>Future Plans</a:t>
            </a:r>
            <a:endParaRPr lang="en-US" b="1" dirty="0"/>
          </a:p>
        </p:txBody>
      </p:sp>
      <p:sp>
        <p:nvSpPr>
          <p:cNvPr id="8" name="Subtitle 7"/>
          <p:cNvSpPr>
            <a:spLocks noGrp="1"/>
          </p:cNvSpPr>
          <p:nvPr>
            <p:ph type="subTitle" idx="1"/>
          </p:nvPr>
        </p:nvSpPr>
        <p:spPr>
          <a:xfrm>
            <a:off x="4515377" y="2197290"/>
            <a:ext cx="6987645" cy="3029803"/>
          </a:xfrm>
        </p:spPr>
        <p:txBody>
          <a:bodyPr>
            <a:normAutofit/>
          </a:bodyPr>
          <a:lstStyle/>
          <a:p>
            <a:pPr marL="342900" indent="-342900" algn="l">
              <a:buFont typeface="Arial" panose="020B0604020202020204" pitchFamily="34" charset="0"/>
              <a:buChar char="•"/>
            </a:pPr>
            <a:r>
              <a:rPr lang="en-US" dirty="0" smtClean="0"/>
              <a:t>Apparel</a:t>
            </a:r>
            <a:r>
              <a:rPr lang="en-US" dirty="0"/>
              <a:t>: </a:t>
            </a:r>
            <a:endParaRPr lang="en-US" dirty="0" smtClean="0"/>
          </a:p>
          <a:p>
            <a:pPr algn="l"/>
            <a:r>
              <a:rPr lang="en-US" dirty="0"/>
              <a:t>	</a:t>
            </a:r>
            <a:r>
              <a:rPr lang="en-US" dirty="0" smtClean="0"/>
              <a:t>- T-shirts, jerseys, tank-tops, vests, shorts, hats, shoes </a:t>
            </a:r>
            <a:br>
              <a:rPr lang="en-US" dirty="0" smtClean="0"/>
            </a:br>
            <a:r>
              <a:rPr lang="en-US" dirty="0" smtClean="0"/>
              <a:t>	- Face-masks, wristbands</a:t>
            </a:r>
          </a:p>
          <a:p>
            <a:pPr marL="342900" indent="-342900" algn="l">
              <a:buFont typeface="Arial" panose="020B0604020202020204" pitchFamily="34" charset="0"/>
              <a:buChar char="•"/>
            </a:pPr>
            <a:r>
              <a:rPr lang="en-US" dirty="0" smtClean="0"/>
              <a:t>Inventory</a:t>
            </a:r>
            <a:br>
              <a:rPr lang="en-US" dirty="0" smtClean="0"/>
            </a:br>
            <a:r>
              <a:rPr lang="en-US" dirty="0" smtClean="0"/>
              <a:t>	- Belts &amp; bags</a:t>
            </a:r>
            <a:br>
              <a:rPr lang="en-US" dirty="0" smtClean="0"/>
            </a:br>
            <a:r>
              <a:rPr lang="en-US" dirty="0" smtClean="0"/>
              <a:t>	- Shaker bottle</a:t>
            </a:r>
          </a:p>
          <a:p>
            <a:pPr marL="342900" indent="-342900" algn="l">
              <a:buFont typeface="Arial" panose="020B0604020202020204" pitchFamily="34" charset="0"/>
              <a:buChar char="•"/>
            </a:pPr>
            <a:r>
              <a:rPr lang="en-US" dirty="0" smtClean="0"/>
              <a:t>RW Training Mobile App</a:t>
            </a:r>
          </a:p>
          <a:p>
            <a:pPr marL="342900" indent="-342900" algn="l">
              <a:buFont typeface="Arial" panose="020B0604020202020204" pitchFamily="34" charset="0"/>
              <a:buChar char="•"/>
            </a:pPr>
            <a:endParaRPr lang="en-US" dirty="0" smtClean="0"/>
          </a:p>
          <a:p>
            <a:pPr marL="342900" indent="-342900" algn="l">
              <a:buFont typeface="Arial" panose="020B0604020202020204" pitchFamily="34" charset="0"/>
              <a:buChar char="•"/>
            </a:pPr>
            <a:endParaRPr lang="en-US" dirty="0"/>
          </a:p>
        </p:txBody>
      </p:sp>
    </p:spTree>
    <p:extLst>
      <p:ext uri="{BB962C8B-B14F-4D97-AF65-F5344CB8AC3E}">
        <p14:creationId xmlns:p14="http://schemas.microsoft.com/office/powerpoint/2010/main" val="30538818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44134" y="0"/>
            <a:ext cx="1347866" cy="846161"/>
          </a:xfrm>
          <a:prstGeom prst="rect">
            <a:avLst/>
          </a:prstGeom>
        </p:spPr>
      </p:pic>
      <p:sp>
        <p:nvSpPr>
          <p:cNvPr id="7" name="Title 6"/>
          <p:cNvSpPr>
            <a:spLocks noGrp="1"/>
          </p:cNvSpPr>
          <p:nvPr>
            <p:ph type="ctrTitle"/>
          </p:nvPr>
        </p:nvSpPr>
        <p:spPr>
          <a:xfrm>
            <a:off x="4515377" y="846162"/>
            <a:ext cx="3427620" cy="900751"/>
          </a:xfrm>
        </p:spPr>
        <p:txBody>
          <a:bodyPr>
            <a:normAutofit fontScale="90000"/>
          </a:bodyPr>
          <a:lstStyle/>
          <a:p>
            <a:pPr algn="l"/>
            <a:r>
              <a:rPr lang="en-US" dirty="0" smtClean="0"/>
              <a:t>Contents</a:t>
            </a:r>
            <a:endParaRPr lang="en-US" dirty="0"/>
          </a:p>
        </p:txBody>
      </p:sp>
      <p:sp>
        <p:nvSpPr>
          <p:cNvPr id="8" name="Subtitle 7"/>
          <p:cNvSpPr>
            <a:spLocks noGrp="1"/>
          </p:cNvSpPr>
          <p:nvPr>
            <p:ph type="subTitle" idx="1"/>
          </p:nvPr>
        </p:nvSpPr>
        <p:spPr>
          <a:xfrm>
            <a:off x="4515377" y="2197290"/>
            <a:ext cx="6987645" cy="3411937"/>
          </a:xfrm>
        </p:spPr>
        <p:txBody>
          <a:bodyPr/>
          <a:lstStyle/>
          <a:p>
            <a:pPr marL="342900" indent="-342900" algn="l">
              <a:buFont typeface="Arial" panose="020B0604020202020204" pitchFamily="34" charset="0"/>
              <a:buChar char="•"/>
            </a:pPr>
            <a:r>
              <a:rPr lang="en-US" dirty="0" smtClean="0"/>
              <a:t>Goals &amp; Strategy</a:t>
            </a:r>
            <a:endParaRPr lang="en-US" dirty="0" smtClean="0"/>
          </a:p>
          <a:p>
            <a:pPr marL="342900" indent="-342900" algn="l">
              <a:buFont typeface="Arial" panose="020B0604020202020204" pitchFamily="34" charset="0"/>
              <a:buChar char="•"/>
            </a:pPr>
            <a:r>
              <a:rPr lang="en-US" dirty="0" smtClean="0"/>
              <a:t>New Content</a:t>
            </a:r>
          </a:p>
          <a:p>
            <a:pPr marL="342900" indent="-342900" algn="l">
              <a:buFont typeface="Arial" panose="020B0604020202020204" pitchFamily="34" charset="0"/>
              <a:buChar char="•"/>
            </a:pPr>
            <a:r>
              <a:rPr lang="en-US" dirty="0" smtClean="0"/>
              <a:t>App Integrations</a:t>
            </a:r>
          </a:p>
          <a:p>
            <a:pPr marL="342900" indent="-342900" algn="l">
              <a:buFont typeface="Arial" panose="020B0604020202020204" pitchFamily="34" charset="0"/>
              <a:buChar char="•"/>
            </a:pPr>
            <a:r>
              <a:rPr lang="en-US" dirty="0" smtClean="0"/>
              <a:t>Wireframes</a:t>
            </a:r>
          </a:p>
          <a:p>
            <a:pPr marL="342900" indent="-342900" algn="l">
              <a:buFont typeface="Arial" panose="020B0604020202020204" pitchFamily="34" charset="0"/>
              <a:buChar char="•"/>
            </a:pPr>
            <a:r>
              <a:rPr lang="en-US" dirty="0" smtClean="0"/>
              <a:t>Mobile-Optimized Wireframes</a:t>
            </a:r>
          </a:p>
          <a:p>
            <a:pPr marL="342900" indent="-342900" algn="l">
              <a:buFont typeface="Arial" panose="020B0604020202020204" pitchFamily="34" charset="0"/>
              <a:buChar char="•"/>
            </a:pPr>
            <a:r>
              <a:rPr lang="en-US" dirty="0" smtClean="0"/>
              <a:t>Future Plans</a:t>
            </a:r>
            <a:endParaRPr lang="en-US" dirty="0"/>
          </a:p>
        </p:txBody>
      </p:sp>
    </p:spTree>
    <p:extLst>
      <p:ext uri="{BB962C8B-B14F-4D97-AF65-F5344CB8AC3E}">
        <p14:creationId xmlns:p14="http://schemas.microsoft.com/office/powerpoint/2010/main" val="22830009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15377" y="2279177"/>
            <a:ext cx="6987645" cy="3493826"/>
          </a:xfrm>
        </p:spPr>
        <p:txBody>
          <a:bodyPr>
            <a:normAutofit/>
          </a:bodyPr>
          <a:lstStyle/>
          <a:p>
            <a:pPr marL="342900" indent="-342900" algn="l">
              <a:buFont typeface="Arial" panose="020B0604020202020204" pitchFamily="34" charset="0"/>
              <a:buChar char="•"/>
            </a:pPr>
            <a:r>
              <a:rPr lang="en-US" dirty="0" smtClean="0"/>
              <a:t>Keeping </a:t>
            </a:r>
            <a:r>
              <a:rPr lang="en-US" dirty="0"/>
              <a:t>visitors from </a:t>
            </a:r>
            <a:r>
              <a:rPr lang="en-US" dirty="0" smtClean="0"/>
              <a:t>quickly bouncing</a:t>
            </a:r>
            <a:r>
              <a:rPr lang="en-US" dirty="0"/>
              <a:t> off your </a:t>
            </a:r>
            <a:r>
              <a:rPr lang="en-US" dirty="0" smtClean="0"/>
              <a:t>pages</a:t>
            </a:r>
            <a:endParaRPr lang="en-US" dirty="0"/>
          </a:p>
          <a:p>
            <a:pPr marL="342900" indent="-342900" algn="l">
              <a:buFont typeface="Arial" panose="020B0604020202020204" pitchFamily="34" charset="0"/>
              <a:buChar char="•"/>
            </a:pPr>
            <a:r>
              <a:rPr lang="en-US" dirty="0" smtClean="0"/>
              <a:t>Make library </a:t>
            </a:r>
            <a:r>
              <a:rPr lang="en-US" dirty="0"/>
              <a:t>of downloadable information more accessible</a:t>
            </a:r>
          </a:p>
          <a:p>
            <a:pPr marL="342900" indent="-342900" algn="l">
              <a:buFont typeface="Arial" panose="020B0604020202020204" pitchFamily="34" charset="0"/>
              <a:buChar char="•"/>
            </a:pPr>
            <a:r>
              <a:rPr lang="en-US" dirty="0" smtClean="0"/>
              <a:t>More </a:t>
            </a:r>
            <a:r>
              <a:rPr lang="en-US" dirty="0"/>
              <a:t>informative pages</a:t>
            </a:r>
          </a:p>
          <a:p>
            <a:pPr marL="342900" indent="-342900" algn="l">
              <a:buFont typeface="Arial" panose="020B0604020202020204" pitchFamily="34" charset="0"/>
              <a:buChar char="•"/>
            </a:pPr>
            <a:r>
              <a:rPr lang="en-US" dirty="0"/>
              <a:t>T</a:t>
            </a:r>
            <a:r>
              <a:rPr lang="en-US" dirty="0" smtClean="0"/>
              <a:t>o </a:t>
            </a:r>
            <a:r>
              <a:rPr lang="en-US" dirty="0"/>
              <a:t>be more visually aligned with your brand</a:t>
            </a:r>
          </a:p>
          <a:p>
            <a:pPr marL="342900" indent="-342900" algn="l">
              <a:buFont typeface="Arial" panose="020B0604020202020204" pitchFamily="34" charset="0"/>
              <a:buChar char="•"/>
            </a:pPr>
            <a:r>
              <a:rPr lang="en-US" dirty="0" smtClean="0"/>
              <a:t>To</a:t>
            </a:r>
            <a:r>
              <a:rPr lang="en-US" dirty="0"/>
              <a:t> improve navigation to average more pages per visit</a:t>
            </a:r>
          </a:p>
          <a:p>
            <a:pPr marL="342900" indent="-342900" algn="l">
              <a:buFont typeface="Arial" panose="020B0604020202020204" pitchFamily="34" charset="0"/>
              <a:buChar char="•"/>
            </a:pPr>
            <a:r>
              <a:rPr lang="en-US" dirty="0" smtClean="0"/>
              <a:t>To improve </a:t>
            </a:r>
            <a:r>
              <a:rPr lang="en-US" dirty="0"/>
              <a:t>on-site SEO</a:t>
            </a:r>
          </a:p>
          <a:p>
            <a:pPr marL="342900" indent="-342900" algn="l">
              <a:buFont typeface="Arial" panose="020B0604020202020204" pitchFamily="34" charset="0"/>
              <a:buChar char="•"/>
            </a:pPr>
            <a:endParaRPr lang="en-US" dirty="0"/>
          </a:p>
        </p:txBody>
      </p:sp>
      <p:sp>
        <p:nvSpPr>
          <p:cNvPr id="4" name="Title 6"/>
          <p:cNvSpPr txBox="1">
            <a:spLocks/>
          </p:cNvSpPr>
          <p:nvPr/>
        </p:nvSpPr>
        <p:spPr>
          <a:xfrm>
            <a:off x="4515377" y="846162"/>
            <a:ext cx="3427620" cy="900751"/>
          </a:xfrm>
          <a:prstGeom prst="rect">
            <a:avLst/>
          </a:prstGeom>
          <a:effectLst/>
        </p:spPr>
        <p:txBody>
          <a:bodyPr vert="horz" lIns="91440" tIns="45720" rIns="91440" bIns="45720" rtlCol="0" anchor="b">
            <a:normAutofit fontScale="90000" lnSpcReduction="10000"/>
          </a:bodyPr>
          <a:lstStyle>
            <a:lvl1pPr algn="r" defTabSz="457200" rtl="0" eaLnBrk="1" latinLnBrk="0" hangingPunct="1">
              <a:spcBef>
                <a:spcPct val="0"/>
              </a:spcBef>
              <a:buNone/>
              <a:defRPr sz="6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b="1" dirty="0" smtClean="0"/>
              <a:t>Goals</a:t>
            </a:r>
            <a:endParaRPr lang="en-US" b="1" dirty="0"/>
          </a:p>
        </p:txBody>
      </p:sp>
    </p:spTree>
    <p:extLst>
      <p:ext uri="{BB962C8B-B14F-4D97-AF65-F5344CB8AC3E}">
        <p14:creationId xmlns:p14="http://schemas.microsoft.com/office/powerpoint/2010/main" val="39901994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4951" y="2336404"/>
            <a:ext cx="3790672" cy="1826163"/>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4974" y="2173294"/>
            <a:ext cx="3428571" cy="2152381"/>
          </a:xfrm>
          <a:prstGeom prst="rect">
            <a:avLst/>
          </a:prstGeom>
        </p:spPr>
      </p:pic>
      <p:sp>
        <p:nvSpPr>
          <p:cNvPr id="9" name="Right Arrow 8"/>
          <p:cNvSpPr/>
          <p:nvPr/>
        </p:nvSpPr>
        <p:spPr>
          <a:xfrm>
            <a:off x="6660107" y="3002507"/>
            <a:ext cx="1364776" cy="2469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2196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44134" y="0"/>
            <a:ext cx="1347866" cy="846161"/>
          </a:xfrm>
          <a:prstGeom prst="rect">
            <a:avLst/>
          </a:prstGeom>
        </p:spPr>
      </p:pic>
      <p:sp>
        <p:nvSpPr>
          <p:cNvPr id="7" name="Title 6"/>
          <p:cNvSpPr>
            <a:spLocks noGrp="1"/>
          </p:cNvSpPr>
          <p:nvPr>
            <p:ph type="ctrTitle"/>
          </p:nvPr>
        </p:nvSpPr>
        <p:spPr>
          <a:xfrm>
            <a:off x="4515376" y="846162"/>
            <a:ext cx="7676623" cy="900751"/>
          </a:xfrm>
        </p:spPr>
        <p:txBody>
          <a:bodyPr>
            <a:normAutofit fontScale="90000"/>
          </a:bodyPr>
          <a:lstStyle/>
          <a:p>
            <a:pPr algn="l"/>
            <a:r>
              <a:rPr lang="en-US" b="1" dirty="0" smtClean="0"/>
              <a:t>Evolutionary Site Rollout</a:t>
            </a:r>
            <a:endParaRPr lang="en-US" b="1" dirty="0"/>
          </a:p>
        </p:txBody>
      </p:sp>
      <p:sp>
        <p:nvSpPr>
          <p:cNvPr id="6" name="Subtitle 7"/>
          <p:cNvSpPr>
            <a:spLocks noGrp="1"/>
          </p:cNvSpPr>
          <p:nvPr>
            <p:ph type="subTitle" idx="1"/>
          </p:nvPr>
        </p:nvSpPr>
        <p:spPr>
          <a:xfrm>
            <a:off x="4515377" y="2197290"/>
            <a:ext cx="6987645" cy="3070746"/>
          </a:xfrm>
        </p:spPr>
        <p:txBody>
          <a:bodyPr/>
          <a:lstStyle/>
          <a:p>
            <a:pPr marL="342900" indent="-342900" algn="l">
              <a:buFont typeface="Arial" panose="020B0604020202020204" pitchFamily="34" charset="0"/>
              <a:buChar char="•"/>
            </a:pPr>
            <a:r>
              <a:rPr lang="en-US" dirty="0" smtClean="0"/>
              <a:t>Less </a:t>
            </a:r>
            <a:r>
              <a:rPr lang="en-US" dirty="0"/>
              <a:t>risky approach involves a process of testing with incremental improvements</a:t>
            </a:r>
            <a:r>
              <a:rPr lang="en-US" dirty="0" smtClean="0"/>
              <a:t>.</a:t>
            </a:r>
            <a:br>
              <a:rPr lang="en-US" dirty="0" smtClean="0"/>
            </a:br>
            <a:endParaRPr lang="en-US" dirty="0"/>
          </a:p>
          <a:p>
            <a:pPr marL="342900" indent="-342900" algn="l">
              <a:buFont typeface="Arial" panose="020B0604020202020204" pitchFamily="34" charset="0"/>
              <a:buChar char="•"/>
            </a:pPr>
            <a:r>
              <a:rPr lang="en-US" dirty="0" smtClean="0"/>
              <a:t>Creates </a:t>
            </a:r>
            <a:r>
              <a:rPr lang="en-US" dirty="0"/>
              <a:t>a system of continuous </a:t>
            </a:r>
            <a:r>
              <a:rPr lang="en-US" dirty="0" smtClean="0"/>
              <a:t>improvement</a:t>
            </a:r>
            <a:br>
              <a:rPr lang="en-US" dirty="0" smtClean="0"/>
            </a:br>
            <a:endParaRPr lang="en-US" dirty="0"/>
          </a:p>
          <a:p>
            <a:pPr marL="342900" indent="-342900" algn="l">
              <a:buFont typeface="Arial" panose="020B0604020202020204" pitchFamily="34" charset="0"/>
              <a:buChar char="•"/>
            </a:pPr>
            <a:r>
              <a:rPr lang="en-US" dirty="0"/>
              <a:t>Produces a better visitor experience</a:t>
            </a:r>
            <a:endParaRPr lang="en-US" dirty="0"/>
          </a:p>
        </p:txBody>
      </p:sp>
    </p:spTree>
    <p:extLst>
      <p:ext uri="{BB962C8B-B14F-4D97-AF65-F5344CB8AC3E}">
        <p14:creationId xmlns:p14="http://schemas.microsoft.com/office/powerpoint/2010/main" val="31162366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44134" y="0"/>
            <a:ext cx="1347866" cy="846161"/>
          </a:xfrm>
          <a:prstGeom prst="rect">
            <a:avLst/>
          </a:prstGeom>
        </p:spPr>
      </p:pic>
      <p:sp>
        <p:nvSpPr>
          <p:cNvPr id="7" name="Title 6"/>
          <p:cNvSpPr>
            <a:spLocks noGrp="1"/>
          </p:cNvSpPr>
          <p:nvPr>
            <p:ph type="ctrTitle"/>
          </p:nvPr>
        </p:nvSpPr>
        <p:spPr>
          <a:xfrm>
            <a:off x="4515377" y="846162"/>
            <a:ext cx="3427620" cy="900751"/>
          </a:xfrm>
        </p:spPr>
        <p:txBody>
          <a:bodyPr>
            <a:normAutofit fontScale="90000"/>
          </a:bodyPr>
          <a:lstStyle/>
          <a:p>
            <a:pPr algn="l"/>
            <a:r>
              <a:rPr lang="en-US" b="1" dirty="0" smtClean="0"/>
              <a:t>Strategy</a:t>
            </a:r>
            <a:endParaRPr lang="en-US" b="1" dirty="0"/>
          </a:p>
        </p:txBody>
      </p:sp>
      <p:sp>
        <p:nvSpPr>
          <p:cNvPr id="6" name="Subtitle 7"/>
          <p:cNvSpPr>
            <a:spLocks noGrp="1"/>
          </p:cNvSpPr>
          <p:nvPr>
            <p:ph type="subTitle" idx="1"/>
          </p:nvPr>
        </p:nvSpPr>
        <p:spPr>
          <a:xfrm>
            <a:off x="4515377" y="2197290"/>
            <a:ext cx="6987645" cy="3411937"/>
          </a:xfrm>
        </p:spPr>
        <p:txBody>
          <a:bodyPr/>
          <a:lstStyle/>
          <a:p>
            <a:pPr marL="342900" indent="-342900" algn="l">
              <a:buFont typeface="Arial" panose="020B0604020202020204" pitchFamily="34" charset="0"/>
              <a:buChar char="•"/>
            </a:pPr>
            <a:r>
              <a:rPr lang="en-US" dirty="0" smtClean="0"/>
              <a:t>Rephrased messaging</a:t>
            </a:r>
          </a:p>
          <a:p>
            <a:pPr marL="342900" indent="-342900" algn="l">
              <a:buFont typeface="Arial" panose="020B0604020202020204" pitchFamily="34" charset="0"/>
              <a:buChar char="•"/>
            </a:pPr>
            <a:r>
              <a:rPr lang="en-US" dirty="0" smtClean="0"/>
              <a:t>Clearly outlined goals and tasks</a:t>
            </a:r>
          </a:p>
          <a:p>
            <a:pPr marL="342900" indent="-342900" algn="l">
              <a:buFont typeface="Arial" panose="020B0604020202020204" pitchFamily="34" charset="0"/>
              <a:buChar char="•"/>
            </a:pPr>
            <a:r>
              <a:rPr lang="en-US" dirty="0"/>
              <a:t>Setting a </a:t>
            </a:r>
            <a:r>
              <a:rPr lang="en-US" dirty="0" smtClean="0"/>
              <a:t>timeline</a:t>
            </a:r>
          </a:p>
          <a:p>
            <a:pPr marL="342900" indent="-342900" algn="l">
              <a:buFont typeface="Arial" panose="020B0604020202020204" pitchFamily="34" charset="0"/>
              <a:buChar char="•"/>
            </a:pPr>
            <a:r>
              <a:rPr lang="en-US" dirty="0" smtClean="0"/>
              <a:t>Contiguous feedback loop</a:t>
            </a:r>
          </a:p>
          <a:p>
            <a:pPr marL="342900" indent="-342900" algn="l">
              <a:buFont typeface="Arial" panose="020B0604020202020204" pitchFamily="34" charset="0"/>
              <a:buChar char="•"/>
            </a:pPr>
            <a:r>
              <a:rPr lang="en-US" dirty="0" smtClean="0"/>
              <a:t>Focus on customer journey</a:t>
            </a:r>
          </a:p>
          <a:p>
            <a:pPr marL="342900" indent="-342900" algn="l">
              <a:buFont typeface="Arial" panose="020B0604020202020204" pitchFamily="34" charset="0"/>
              <a:buChar char="•"/>
            </a:pPr>
            <a:r>
              <a:rPr lang="en-US" dirty="0" smtClean="0"/>
              <a:t>Bring everything under the RW umbrella</a:t>
            </a:r>
          </a:p>
        </p:txBody>
      </p:sp>
    </p:spTree>
    <p:extLst>
      <p:ext uri="{BB962C8B-B14F-4D97-AF65-F5344CB8AC3E}">
        <p14:creationId xmlns:p14="http://schemas.microsoft.com/office/powerpoint/2010/main" val="38834786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1308" y="264001"/>
            <a:ext cx="6728681" cy="6236022"/>
          </a:xfrm>
          <a:prstGeom prst="rect">
            <a:avLst/>
          </a:prstGeom>
        </p:spPr>
      </p:pic>
    </p:spTree>
    <p:extLst>
      <p:ext uri="{BB962C8B-B14F-4D97-AF65-F5344CB8AC3E}">
        <p14:creationId xmlns:p14="http://schemas.microsoft.com/office/powerpoint/2010/main" val="738119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out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44134" y="0"/>
            <a:ext cx="1347866" cy="846161"/>
          </a:xfrm>
          <a:prstGeom prst="rect">
            <a:avLst/>
          </a:prstGeom>
        </p:spPr>
      </p:pic>
      <p:sp>
        <p:nvSpPr>
          <p:cNvPr id="7" name="Title 6"/>
          <p:cNvSpPr>
            <a:spLocks noGrp="1"/>
          </p:cNvSpPr>
          <p:nvPr>
            <p:ph type="ctrTitle"/>
          </p:nvPr>
        </p:nvSpPr>
        <p:spPr>
          <a:xfrm>
            <a:off x="4515376" y="846162"/>
            <a:ext cx="4082713" cy="900751"/>
          </a:xfrm>
        </p:spPr>
        <p:txBody>
          <a:bodyPr>
            <a:normAutofit fontScale="90000"/>
          </a:bodyPr>
          <a:lstStyle/>
          <a:p>
            <a:pPr algn="l"/>
            <a:r>
              <a:rPr lang="en-US" b="1" dirty="0" smtClean="0"/>
              <a:t>New Content</a:t>
            </a:r>
            <a:endParaRPr lang="en-US" b="1" dirty="0"/>
          </a:p>
        </p:txBody>
      </p:sp>
      <p:sp>
        <p:nvSpPr>
          <p:cNvPr id="8" name="Subtitle 7"/>
          <p:cNvSpPr>
            <a:spLocks noGrp="1"/>
          </p:cNvSpPr>
          <p:nvPr>
            <p:ph type="subTitle" idx="1"/>
          </p:nvPr>
        </p:nvSpPr>
        <p:spPr>
          <a:xfrm>
            <a:off x="4515377" y="1883392"/>
            <a:ext cx="6987645" cy="4612942"/>
          </a:xfrm>
        </p:spPr>
        <p:txBody>
          <a:bodyPr>
            <a:normAutofit/>
          </a:bodyPr>
          <a:lstStyle/>
          <a:p>
            <a:pPr marL="342900" indent="-342900" algn="l">
              <a:buFont typeface="Arial" panose="020B0604020202020204" pitchFamily="34" charset="0"/>
              <a:buChar char="•"/>
            </a:pPr>
            <a:r>
              <a:rPr lang="en-US" dirty="0" smtClean="0"/>
              <a:t>Photographs of Ron </a:t>
            </a:r>
            <a:r>
              <a:rPr lang="en-US" dirty="0" smtClean="0"/>
              <a:t>Williams</a:t>
            </a:r>
            <a:br>
              <a:rPr lang="en-US" dirty="0" smtClean="0"/>
            </a:br>
            <a:r>
              <a:rPr lang="en-US" dirty="0" smtClean="0"/>
              <a:t/>
            </a:r>
            <a:br>
              <a:rPr lang="en-US" dirty="0" smtClean="0"/>
            </a:br>
            <a:r>
              <a:rPr lang="en-US" dirty="0" smtClean="0"/>
              <a:t>	- Working up a </a:t>
            </a:r>
            <a:r>
              <a:rPr lang="en-US" dirty="0" smtClean="0"/>
              <a:t>sweat with cardio</a:t>
            </a:r>
            <a:r>
              <a:rPr lang="en-US" dirty="0" smtClean="0"/>
              <a:t/>
            </a:r>
            <a:br>
              <a:rPr lang="en-US" dirty="0" smtClean="0"/>
            </a:br>
            <a:r>
              <a:rPr lang="en-US" dirty="0" smtClean="0"/>
              <a:t>	- Pumping </a:t>
            </a:r>
            <a:r>
              <a:rPr lang="en-US" dirty="0" smtClean="0"/>
              <a:t>iron</a:t>
            </a:r>
            <a:r>
              <a:rPr lang="en-US" dirty="0" smtClean="0"/>
              <a:t>, </a:t>
            </a:r>
            <a:r>
              <a:rPr lang="en-US" dirty="0" err="1" smtClean="0"/>
              <a:t>f</a:t>
            </a:r>
            <a:r>
              <a:rPr lang="en-US" dirty="0" err="1" smtClean="0"/>
              <a:t>lexin</a:t>
            </a:r>
            <a:r>
              <a:rPr lang="en-US" dirty="0" smtClean="0"/>
              <a:t>’</a:t>
            </a:r>
            <a:br>
              <a:rPr lang="en-US" dirty="0" smtClean="0"/>
            </a:br>
            <a:r>
              <a:rPr lang="en-US" dirty="0" smtClean="0"/>
              <a:t>	- Meal prep and </a:t>
            </a:r>
            <a:r>
              <a:rPr lang="en-US" dirty="0" smtClean="0"/>
              <a:t>mixing </a:t>
            </a:r>
            <a:r>
              <a:rPr lang="en-US" dirty="0" smtClean="0"/>
              <a:t>workout supplement drinks</a:t>
            </a:r>
            <a:endParaRPr lang="en-US" dirty="0" smtClean="0"/>
          </a:p>
          <a:p>
            <a:pPr marL="342900" indent="-342900" algn="l">
              <a:buFont typeface="Arial" panose="020B0604020202020204" pitchFamily="34" charset="0"/>
              <a:buChar char="•"/>
            </a:pPr>
            <a:r>
              <a:rPr lang="en-US" dirty="0" smtClean="0"/>
              <a:t>Fast-paced quick-cut videos of RW work outs</a:t>
            </a:r>
          </a:p>
          <a:p>
            <a:pPr marL="342900" indent="-342900" algn="l">
              <a:buFont typeface="Arial" panose="020B0604020202020204" pitchFamily="34" charset="0"/>
              <a:buChar char="•"/>
            </a:pPr>
            <a:r>
              <a:rPr lang="en-US" dirty="0" smtClean="0"/>
              <a:t>Archival video footage of RW flexing at competitions</a:t>
            </a:r>
          </a:p>
          <a:p>
            <a:pPr marL="342900" indent="-342900" algn="l">
              <a:buFont typeface="Arial" panose="020B0604020202020204" pitchFamily="34" charset="0"/>
              <a:buChar char="•"/>
            </a:pPr>
            <a:r>
              <a:rPr lang="en-US" dirty="0" smtClean="0"/>
              <a:t>High-energy </a:t>
            </a:r>
            <a:r>
              <a:rPr lang="en-US" dirty="0" smtClean="0"/>
              <a:t>graphics for </a:t>
            </a:r>
            <a:r>
              <a:rPr lang="en-US" dirty="0" smtClean="0"/>
              <a:t>backgrounds that </a:t>
            </a:r>
            <a:r>
              <a:rPr lang="en-US" dirty="0" smtClean="0"/>
              <a:t>inspires </a:t>
            </a:r>
            <a:r>
              <a:rPr lang="en-US" dirty="0" smtClean="0"/>
              <a:t>and motivates people</a:t>
            </a:r>
          </a:p>
          <a:p>
            <a:pPr marL="342900" indent="-342900" algn="l">
              <a:buFont typeface="Arial" panose="020B0604020202020204" pitchFamily="34" charset="0"/>
              <a:buChar char="•"/>
            </a:pPr>
            <a:r>
              <a:rPr lang="en-US" dirty="0" smtClean="0"/>
              <a:t>Training content</a:t>
            </a:r>
          </a:p>
        </p:txBody>
      </p:sp>
    </p:spTree>
    <p:extLst>
      <p:ext uri="{BB962C8B-B14F-4D97-AF65-F5344CB8AC3E}">
        <p14:creationId xmlns:p14="http://schemas.microsoft.com/office/powerpoint/2010/main" val="4033301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wipe(left)">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wipe(left)">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wipe(left)">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wipe(left)">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wipe(left)">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44134" y="0"/>
            <a:ext cx="1347866" cy="846161"/>
          </a:xfrm>
          <a:prstGeom prst="rect">
            <a:avLst/>
          </a:prstGeom>
        </p:spPr>
      </p:pic>
      <p:sp>
        <p:nvSpPr>
          <p:cNvPr id="7" name="Title 6"/>
          <p:cNvSpPr>
            <a:spLocks noGrp="1"/>
          </p:cNvSpPr>
          <p:nvPr>
            <p:ph type="ctrTitle"/>
          </p:nvPr>
        </p:nvSpPr>
        <p:spPr>
          <a:xfrm>
            <a:off x="4515376" y="846162"/>
            <a:ext cx="5406546" cy="900751"/>
          </a:xfrm>
        </p:spPr>
        <p:txBody>
          <a:bodyPr>
            <a:normAutofit fontScale="90000"/>
          </a:bodyPr>
          <a:lstStyle/>
          <a:p>
            <a:pPr algn="l"/>
            <a:r>
              <a:rPr lang="en-US" b="1" dirty="0" smtClean="0"/>
              <a:t>App Integrations</a:t>
            </a:r>
            <a:endParaRPr lang="en-US" b="1" dirty="0"/>
          </a:p>
        </p:txBody>
      </p:sp>
      <p:sp>
        <p:nvSpPr>
          <p:cNvPr id="8" name="Subtitle 7"/>
          <p:cNvSpPr>
            <a:spLocks noGrp="1"/>
          </p:cNvSpPr>
          <p:nvPr>
            <p:ph type="subTitle" idx="1"/>
          </p:nvPr>
        </p:nvSpPr>
        <p:spPr>
          <a:xfrm>
            <a:off x="4515377" y="2197290"/>
            <a:ext cx="6987645" cy="3411937"/>
          </a:xfrm>
        </p:spPr>
        <p:txBody>
          <a:bodyPr/>
          <a:lstStyle/>
          <a:p>
            <a:pPr marL="342900" indent="-342900" algn="l">
              <a:buFont typeface="Arial" panose="020B0604020202020204" pitchFamily="34" charset="0"/>
              <a:buChar char="•"/>
            </a:pPr>
            <a:r>
              <a:rPr lang="en-US" dirty="0" smtClean="0"/>
              <a:t>App Integrations</a:t>
            </a:r>
            <a:endParaRPr lang="en-US" dirty="0"/>
          </a:p>
        </p:txBody>
      </p:sp>
    </p:spTree>
    <p:extLst>
      <p:ext uri="{BB962C8B-B14F-4D97-AF65-F5344CB8AC3E}">
        <p14:creationId xmlns:p14="http://schemas.microsoft.com/office/powerpoint/2010/main" val="290115837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BC1C1C"/>
      </a:accent1>
      <a:accent2>
        <a:srgbClr val="F67534"/>
      </a:accent2>
      <a:accent3>
        <a:srgbClr val="EAAC35"/>
      </a:accent3>
      <a:accent4>
        <a:srgbClr val="9BAF68"/>
      </a:accent4>
      <a:accent5>
        <a:srgbClr val="68B9A6"/>
      </a:accent5>
      <a:accent6>
        <a:srgbClr val="50B1D4"/>
      </a:accent6>
      <a:hlink>
        <a:srgbClr val="E46416"/>
      </a:hlink>
      <a:folHlink>
        <a:srgbClr val="EE9340"/>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93B4CCAC-FD5A-4D59-B1AC-EAF45910B5A9}"/>
    </a:ext>
  </a:extLst>
</a:theme>
</file>

<file path=docProps/app.xml><?xml version="1.0" encoding="utf-8"?>
<Properties xmlns="http://schemas.openxmlformats.org/officeDocument/2006/extended-properties" xmlns:vt="http://schemas.openxmlformats.org/officeDocument/2006/docPropsVTypes">
  <Template>TM03457496[[fn=Parallax]]</Template>
  <TotalTime>238</TotalTime>
  <Words>86</Words>
  <Application>Microsoft Office PowerPoint</Application>
  <PresentationFormat>Widescreen</PresentationFormat>
  <Paragraphs>43</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Corbel</vt:lpstr>
      <vt:lpstr>Helvetica</vt:lpstr>
      <vt:lpstr>Parallax</vt:lpstr>
      <vt:lpstr>PowerPoint Presentation</vt:lpstr>
      <vt:lpstr>Contents</vt:lpstr>
      <vt:lpstr>PowerPoint Presentation</vt:lpstr>
      <vt:lpstr>PowerPoint Presentation</vt:lpstr>
      <vt:lpstr>Evolutionary Site Rollout</vt:lpstr>
      <vt:lpstr>Strategy</vt:lpstr>
      <vt:lpstr>PowerPoint Presentation</vt:lpstr>
      <vt:lpstr>New Content</vt:lpstr>
      <vt:lpstr>App Integrations</vt:lpstr>
      <vt:lpstr>Wireframes</vt:lpstr>
      <vt:lpstr>Mobile-Optimized Wireframes</vt:lpstr>
      <vt:lpstr>Future Plans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26</cp:revision>
  <dcterms:created xsi:type="dcterms:W3CDTF">2021-08-08T05:03:50Z</dcterms:created>
  <dcterms:modified xsi:type="dcterms:W3CDTF">2021-08-08T19:40:50Z</dcterms:modified>
</cp:coreProperties>
</file>

<file path=docProps/thumbnail.jpeg>
</file>